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71" r:id="rId11"/>
    <p:sldId id="263" r:id="rId12"/>
    <p:sldId id="269" r:id="rId13"/>
    <p:sldId id="270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5365" autoAdjust="0"/>
  </p:normalViewPr>
  <p:slideViewPr>
    <p:cSldViewPr snapToGrid="0">
      <p:cViewPr>
        <p:scale>
          <a:sx n="60" d="100"/>
          <a:sy n="6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9A015-DA36-4065-A46D-29F6BEF13989}" type="datetimeFigureOut">
              <a:rPr lang="en-US" smtClean="0"/>
              <a:pPr/>
              <a:t>2/5/2016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1C1DB-CA4F-4DEB-B46D-8DE0FE182C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49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1C1DB-CA4F-4DEB-B46D-8DE0FE182CA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2796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1C1DB-CA4F-4DEB-B46D-8DE0FE182C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5378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Schizophrenia &amp; Brief Psychotic Disorder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840" y="3762103"/>
            <a:ext cx="9435148" cy="206393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A. de </a:t>
            </a:r>
            <a:r>
              <a:rPr lang="en-US" dirty="0" smtClean="0"/>
              <a:t>Santiago, </a:t>
            </a:r>
            <a:r>
              <a:rPr lang="en-US" dirty="0"/>
              <a:t>D. </a:t>
            </a:r>
            <a:r>
              <a:rPr lang="en-US" dirty="0" smtClean="0"/>
              <a:t>Thompson-Hall ,</a:t>
            </a:r>
            <a:r>
              <a:rPr lang="en-US" dirty="0"/>
              <a:t> H. </a:t>
            </a:r>
            <a:r>
              <a:rPr lang="en-US" dirty="0" smtClean="0"/>
              <a:t>Hagen, J. Rodriguez, &amp; S. Rogers, </a:t>
            </a:r>
          </a:p>
          <a:p>
            <a:r>
              <a:rPr lang="en-US" dirty="0" smtClean="0"/>
              <a:t>PSY 410</a:t>
            </a:r>
          </a:p>
          <a:p>
            <a:r>
              <a:rPr lang="en-US" dirty="0" smtClean="0"/>
              <a:t>University of Phoenix</a:t>
            </a:r>
          </a:p>
          <a:p>
            <a:r>
              <a:rPr lang="en-US" dirty="0" smtClean="0"/>
              <a:t>February 8, 2008</a:t>
            </a:r>
          </a:p>
          <a:p>
            <a:r>
              <a:rPr lang="en-US" dirty="0" smtClean="0"/>
              <a:t>Dr. M. Jones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4109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specific case where the legal system was influenced by schizophrenia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HEATHER</a:t>
            </a:r>
          </a:p>
          <a:p>
            <a:r>
              <a:rPr lang="en-US" dirty="0" smtClean="0"/>
              <a:t>Research to find an exact case where a verdict or law was changed because someone had schizophrenia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032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Legal System affect a Brief Psychotic Disorder?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aRLY</a:t>
            </a:r>
            <a:endParaRPr lang="en-US" dirty="0"/>
          </a:p>
        </p:txBody>
      </p:sp>
      <p:pic>
        <p:nvPicPr>
          <p:cNvPr id="6" name="Content Placeholder 5" descr="They are just so judgmental and hard to talk to. They’ve got their ...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7131249" y="2821938"/>
            <a:ext cx="3187301" cy="2514286"/>
          </a:xfrm>
        </p:spPr>
      </p:pic>
    </p:spTree>
    <p:extLst>
      <p:ext uri="{BB962C8B-B14F-4D97-AF65-F5344CB8AC3E}">
        <p14:creationId xmlns:p14="http://schemas.microsoft.com/office/powerpoint/2010/main" xmlns="" val="3459830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Crimes or incidences specifically tied to Schizophrenia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ARLY</a:t>
            </a:r>
            <a:endParaRPr lang="en-US" dirty="0"/>
          </a:p>
        </p:txBody>
      </p:sp>
      <p:pic>
        <p:nvPicPr>
          <p:cNvPr id="5" name="Content Placeholder 4" descr="mhoward118 - Sample Wikispace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448147" y="2366963"/>
            <a:ext cx="4553506" cy="3424237"/>
          </a:xfrm>
        </p:spPr>
      </p:pic>
    </p:spTree>
    <p:extLst>
      <p:ext uri="{BB962C8B-B14F-4D97-AF65-F5344CB8AC3E}">
        <p14:creationId xmlns:p14="http://schemas.microsoft.com/office/powerpoint/2010/main" xmlns="" val="228311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Crimes that have been tied to a brief psychotic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ARLY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39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a brief Psychotic Disorder affect the legal System?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pic>
        <p:nvPicPr>
          <p:cNvPr id="6" name="Content Placeholder 5" descr="404 (Page Not Found) Error - Ever feel like you're in the wrong place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244861" y="2437851"/>
            <a:ext cx="3147645" cy="3147645"/>
          </a:xfrm>
        </p:spPr>
      </p:pic>
    </p:spTree>
    <p:extLst>
      <p:ext uri="{BB962C8B-B14F-4D97-AF65-F5344CB8AC3E}">
        <p14:creationId xmlns:p14="http://schemas.microsoft.com/office/powerpoint/2010/main" xmlns="" val="2283805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DORIS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9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435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Doris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56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characteristics of Schizophrenia?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pic>
        <p:nvPicPr>
          <p:cNvPr id="6" name="Content Placeholder 5" descr="http www webmd com schizophrenia guide substance abuse schizophrenia ...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6521450" y="2618581"/>
            <a:ext cx="4406900" cy="2921000"/>
          </a:xfrm>
        </p:spPr>
      </p:pic>
    </p:spTree>
    <p:extLst>
      <p:ext uri="{BB962C8B-B14F-4D97-AF65-F5344CB8AC3E}">
        <p14:creationId xmlns:p14="http://schemas.microsoft.com/office/powerpoint/2010/main" xmlns="" val="151906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symptoms for a Brief Psychotic Disorder?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Stephanie</a:t>
            </a:r>
            <a:endParaRPr lang="en-US" dirty="0"/>
          </a:p>
        </p:txBody>
      </p:sp>
      <p:pic>
        <p:nvPicPr>
          <p:cNvPr id="5" name="Content Placeholder 4" descr="Even though a speech be a thousand (of words), but made up of ...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616189" y="2409360"/>
            <a:ext cx="2612027" cy="3379051"/>
          </a:xfrm>
        </p:spPr>
      </p:pic>
    </p:spTree>
    <p:extLst>
      <p:ext uri="{BB962C8B-B14F-4D97-AF65-F5344CB8AC3E}">
        <p14:creationId xmlns:p14="http://schemas.microsoft.com/office/powerpoint/2010/main" xmlns="" val="3723068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Options for Schizophrenia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jENNY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5944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Treatments for A Brief Psychotic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jENNY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713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between the two disorders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Schizophrenia		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JENNY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Brief Psychotic Disorder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22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legal system affect schizophrenia?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HEATHER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9757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the Legal System be influenced by Schizophrenia?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 what way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Brief examples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HEATHER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604572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892FADA9-420D-4323-A7A4-C106016652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67</TotalTime>
  <Words>190</Words>
  <Application>Microsoft Office PowerPoint</Application>
  <PresentationFormat>Custom</PresentationFormat>
  <Paragraphs>43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Droplet</vt:lpstr>
      <vt:lpstr>Schizophrenia &amp; Brief Psychotic Disorder</vt:lpstr>
      <vt:lpstr>Introduction</vt:lpstr>
      <vt:lpstr>What are the characteristics of Schizophrenia?</vt:lpstr>
      <vt:lpstr>What are the symptoms for a Brief Psychotic Disorder?</vt:lpstr>
      <vt:lpstr>Treatment Options for Schizophrenia</vt:lpstr>
      <vt:lpstr>Treatments for A Brief Psychotic Disorder</vt:lpstr>
      <vt:lpstr>Differences between the two disorders</vt:lpstr>
      <vt:lpstr>How can the legal system affect schizophrenia?</vt:lpstr>
      <vt:lpstr>Can the Legal System be influenced by Schizophrenia?</vt:lpstr>
      <vt:lpstr>A specific case where the legal system was influenced by schizophrenia</vt:lpstr>
      <vt:lpstr>How can the Legal System affect a Brief Psychotic Disorder?</vt:lpstr>
      <vt:lpstr>Types of Crimes or incidences specifically tied to Schizophrenia </vt:lpstr>
      <vt:lpstr>Types of Crimes that have been tied to a brief psychotic disorder</vt:lpstr>
      <vt:lpstr>Can a brief Psychotic Disorder affect the legal System?</vt:lpstr>
      <vt:lpstr>Conclusion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Schizophrenia &amp; Brief Psychotic Disorder</dc:title>
  <dc:creator>Heather Hagen</dc:creator>
  <cp:lastModifiedBy>Bria</cp:lastModifiedBy>
  <cp:revision>6</cp:revision>
  <dcterms:created xsi:type="dcterms:W3CDTF">2016-02-02T06:27:12Z</dcterms:created>
  <dcterms:modified xsi:type="dcterms:W3CDTF">2016-02-05T05:33:07Z</dcterms:modified>
</cp:coreProperties>
</file>